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C6C4-765D-469D-AEF1-8CDAF7FE5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DEF1A-21D0-4E91-89D6-DD8444570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B042B-BF99-4134-9C05-658B697C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C51F-5ABD-4544-BBAD-82026B291497}" type="datetimeFigureOut">
              <a:rPr lang="fa-IR" smtClean="0"/>
              <a:t>13/06/1447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B47BE-2020-4AF9-9CD2-51664396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5F0D0-CB06-4135-90C5-4C4CD635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026D-AFD1-49A1-8907-0A454EA826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76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C1B9-0C29-4B39-8DD3-DCD36E06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4AE76-5F59-40BF-91CF-CE2FB420E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EC46-EBB0-411A-A1FA-3CCA74D9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C51F-5ABD-4544-BBAD-82026B291497}" type="datetimeFigureOut">
              <a:rPr lang="fa-IR" smtClean="0"/>
              <a:t>13/06/1447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12C27-D83A-4096-8232-20F87D59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A4D5-AC28-4708-960C-6EE81CAE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026D-AFD1-49A1-8907-0A454EA826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607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5C22-E746-4584-9A1E-C019818B2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B387A-52BF-49E8-8090-B597FD53A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7078F-A314-46BF-B100-53C8901E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C51F-5ABD-4544-BBAD-82026B291497}" type="datetimeFigureOut">
              <a:rPr lang="fa-IR" smtClean="0"/>
              <a:t>13/06/1447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653AB-F531-4F94-98EF-010E6550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B680D-6922-4243-9C51-D7F99B39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026D-AFD1-49A1-8907-0A454EA826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579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92C0-709B-43D0-A3A4-5C2DCA35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6CE1A-BC70-4B34-8C86-B18792254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CA63E-E8ED-466E-92A2-855BFBF3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C51F-5ABD-4544-BBAD-82026B291497}" type="datetimeFigureOut">
              <a:rPr lang="fa-IR" smtClean="0"/>
              <a:t>13/06/1447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C89BB-6427-4C8A-AA0F-4F45D625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C3D74-6C9E-4CCB-B055-518F7A75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026D-AFD1-49A1-8907-0A454EA826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650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5E7B-B361-453E-8301-ADB307AD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ADB16-AD83-4F73-BC5A-A9883A1F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6BE36-222A-4ED1-8A92-A0BC7EDC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C51F-5ABD-4544-BBAD-82026B291497}" type="datetimeFigureOut">
              <a:rPr lang="fa-IR" smtClean="0"/>
              <a:t>13/06/1447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E773-F47D-4137-998C-50F86CB3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7623-F508-47BE-85F6-CCF8ED30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026D-AFD1-49A1-8907-0A454EA826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75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BF5A-29DC-4C40-BD1F-5CD32BE3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6A2B4-AC8A-4886-8A31-6382A96CF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BC003-D0DB-4E26-B40F-3F9177FC0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F1173-4CFD-4DF6-8880-B528769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C51F-5ABD-4544-BBAD-82026B291497}" type="datetimeFigureOut">
              <a:rPr lang="fa-IR" smtClean="0"/>
              <a:t>13/06/1447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3E5A4-7EAD-40D7-A899-A9DF17E2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0537D-D41E-4330-BB43-68026E66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026D-AFD1-49A1-8907-0A454EA826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278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CCAF-2DEB-48BB-8A46-B5B31B4B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B2DD3-894F-4A21-95B7-D593AE9DE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2F2A6-91EC-48C9-99F7-CCD3375C6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2CAAB-B694-4659-BD67-FA850852E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179BD-A430-4295-9F7B-7BE01D026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BFFC0-F31A-4E8D-8E3A-893D6052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C51F-5ABD-4544-BBAD-82026B291497}" type="datetimeFigureOut">
              <a:rPr lang="fa-IR" smtClean="0"/>
              <a:t>13/06/1447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8C4E5-7683-4A8B-BB67-1E7AEA47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79B38-7A39-490D-96AE-1F001376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026D-AFD1-49A1-8907-0A454EA826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871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88CA-16A8-4B97-94F3-5DDE4EDC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6C4E-2E99-4486-B2CF-73E2B044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C51F-5ABD-4544-BBAD-82026B291497}" type="datetimeFigureOut">
              <a:rPr lang="fa-IR" smtClean="0"/>
              <a:t>13/06/1447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7B212-A06A-462E-AC35-B2650380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9BD8E-349E-4AE2-9B83-89BB916D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026D-AFD1-49A1-8907-0A454EA826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697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26C47-ADF9-45F5-9F80-03C84107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C51F-5ABD-4544-BBAD-82026B291497}" type="datetimeFigureOut">
              <a:rPr lang="fa-IR" smtClean="0"/>
              <a:t>13/06/1447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D1BE-155A-4133-A785-BA2849B0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0B982-C2A1-4087-B897-C79A9A6F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026D-AFD1-49A1-8907-0A454EA826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96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EDDD-88D9-4CC1-95F5-9CCE749B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D7507-D9B4-47D3-91CC-63607C72A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30689-EC20-4165-87D3-59485BB52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26417-2536-4104-8884-52CFE037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C51F-5ABD-4544-BBAD-82026B291497}" type="datetimeFigureOut">
              <a:rPr lang="fa-IR" smtClean="0"/>
              <a:t>13/06/1447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F72F8-7B67-4796-9322-D6100510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96724-99EB-4B9D-A7F0-D6666802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026D-AFD1-49A1-8907-0A454EA826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760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AB90-93E5-4336-801D-D1BF73A6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B5CDA-00E3-4847-B01E-1634B671B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589A8-955E-4FDE-BADA-B2642358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14922-4A13-4FB4-BE33-4E738F61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C51F-5ABD-4544-BBAD-82026B291497}" type="datetimeFigureOut">
              <a:rPr lang="fa-IR" smtClean="0"/>
              <a:t>13/06/1447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7AB04-F680-4A9D-8E06-EE4C7D13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6AAE2-D3BE-4FD0-9C4C-306103E2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026D-AFD1-49A1-8907-0A454EA826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506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CD8C5-66DA-48F0-B0C4-C8BF6B2C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F1AB3-5D8E-49A8-8D76-5B2940638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51103-521F-4F39-8CAE-FCD00ADDF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C51F-5ABD-4544-BBAD-82026B291497}" type="datetimeFigureOut">
              <a:rPr lang="fa-IR" smtClean="0"/>
              <a:t>13/06/1447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65F27-6865-4602-9A55-E810B522C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56312-2886-4FEE-BEB8-280C94CEB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7026D-AFD1-49A1-8907-0A454EA826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829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2F5181-3DE2-46C8-BE43-73D19C12D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FCAB4F-C9EA-47BF-946F-0D36F4661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6400"/>
            <a:ext cx="9144000" cy="563563"/>
          </a:xfrm>
        </p:spPr>
        <p:txBody>
          <a:bodyPr>
            <a:normAutofit/>
          </a:bodyPr>
          <a:lstStyle/>
          <a:p>
            <a:r>
              <a:rPr lang="fa-IR" sz="2800" b="1" dirty="0">
                <a:solidFill>
                  <a:srgbClr val="FFCD2E"/>
                </a:solidFill>
                <a:cs typeface="B Nazanin" panose="00000400000000000000" pitchFamily="2" charset="-78"/>
              </a:rPr>
              <a:t>عنوان </a:t>
            </a:r>
            <a:r>
              <a:rPr lang="fa-IR" sz="3000" b="1" dirty="0">
                <a:solidFill>
                  <a:srgbClr val="FFCD2E"/>
                </a:solidFill>
                <a:cs typeface="B Nazanin" panose="00000400000000000000" pitchFamily="2" charset="-78"/>
              </a:rPr>
              <a:t>مقاله 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AE353-AC64-4F44-9ADD-8B2A766A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2414"/>
            <a:ext cx="9144000" cy="512764"/>
          </a:xfrm>
        </p:spPr>
        <p:txBody>
          <a:bodyPr>
            <a:normAutofit lnSpcReduction="10000"/>
          </a:bodyPr>
          <a:lstStyle/>
          <a:p>
            <a:r>
              <a:rPr lang="fa-IR" sz="3000" b="1" dirty="0">
                <a:solidFill>
                  <a:srgbClr val="FFCD2E"/>
                </a:solidFill>
                <a:latin typeface="+mj-lt"/>
                <a:ea typeface="+mj-ea"/>
                <a:cs typeface="B Nazanin" panose="00000400000000000000" pitchFamily="2" charset="-78"/>
              </a:rPr>
              <a:t>نویسندگان :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309F54-10FF-46EC-AD1F-BEC07142B607}"/>
              </a:ext>
            </a:extLst>
          </p:cNvPr>
          <p:cNvSpPr/>
          <p:nvPr/>
        </p:nvSpPr>
        <p:spPr>
          <a:xfrm>
            <a:off x="482600" y="3581400"/>
            <a:ext cx="11116733" cy="7789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فونت </a:t>
            </a:r>
            <a:r>
              <a:rPr lang="en-US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B Nazanin 20 Bold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B9F1A9-2B9E-4566-A4EC-CBA4AA04AF11}"/>
              </a:ext>
            </a:extLst>
          </p:cNvPr>
          <p:cNvSpPr/>
          <p:nvPr/>
        </p:nvSpPr>
        <p:spPr>
          <a:xfrm>
            <a:off x="482599" y="5015178"/>
            <a:ext cx="11116733" cy="14411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در این قسمت اسامی تمام نویسندگان و وابستگی ایشان اشاره شود</a:t>
            </a:r>
          </a:p>
          <a:p>
            <a:pPr algn="ctr" rtl="1"/>
            <a:r>
              <a:rPr lang="fa-IR" sz="2000" b="1" u="sng" dirty="0">
                <a:solidFill>
                  <a:schemeClr val="tx1"/>
                </a:solidFill>
                <a:cs typeface="B Nazanin" panose="00000400000000000000" pitchFamily="2" charset="-78"/>
              </a:rPr>
              <a:t>ارائه دهنده مقاله مشخص باشد.</a:t>
            </a:r>
          </a:p>
        </p:txBody>
      </p:sp>
    </p:spTree>
    <p:extLst>
      <p:ext uri="{BB962C8B-B14F-4D97-AF65-F5344CB8AC3E}">
        <p14:creationId xmlns:p14="http://schemas.microsoft.com/office/powerpoint/2010/main" val="5742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7E0F-9199-4EC1-B4CD-789394F11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00" y="1854201"/>
            <a:ext cx="11582400" cy="612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4000" b="1" dirty="0">
                <a:cs typeface="B Nazanin" panose="00000400000000000000" pitchFamily="2" charset="-78"/>
              </a:rPr>
              <a:t>فهرست مطالب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BAE52-7008-4EF2-AE2E-241B7D828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400" y="2628763"/>
            <a:ext cx="11582400" cy="3661970"/>
          </a:xfrm>
        </p:spPr>
        <p:txBody>
          <a:bodyPr>
            <a:normAutofit/>
          </a:bodyPr>
          <a:lstStyle/>
          <a:p>
            <a:pPr marL="457200" indent="-457200" algn="r" rt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sz="2800" dirty="0">
                <a:latin typeface="+mj-lt"/>
                <a:ea typeface="+mj-ea"/>
                <a:cs typeface="B Nazanin" panose="00000400000000000000" pitchFamily="2" charset="-78"/>
              </a:rPr>
              <a:t>موضوع 1</a:t>
            </a:r>
          </a:p>
          <a:p>
            <a:pPr marL="457200" indent="-457200" algn="r" rt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sz="2800" dirty="0">
                <a:latin typeface="+mj-lt"/>
                <a:ea typeface="+mj-ea"/>
                <a:cs typeface="B Nazanin" panose="00000400000000000000" pitchFamily="2" charset="-78"/>
              </a:rPr>
              <a:t>موضوع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42993-CC3F-45BE-ACDD-AAA154D2B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32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CC75-45C2-48B1-BED7-F354B5A40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1" y="1803399"/>
            <a:ext cx="11497732" cy="612000"/>
          </a:xfrm>
        </p:spPr>
        <p:txBody>
          <a:bodyPr/>
          <a:lstStyle/>
          <a:p>
            <a:pPr algn="r"/>
            <a:r>
              <a:rPr lang="fa-IR" sz="3600" b="1" dirty="0">
                <a:cs typeface="B Nazanin" panose="00000400000000000000" pitchFamily="2" charset="-78"/>
              </a:rPr>
              <a:t>موضوع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6D587-6C4F-493D-944E-0E0481D98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2584731"/>
            <a:ext cx="11497731" cy="3689069"/>
          </a:xfrm>
        </p:spPr>
        <p:txBody>
          <a:bodyPr>
            <a:normAutofit/>
          </a:bodyPr>
          <a:lstStyle/>
          <a:p>
            <a:pPr marL="457200" indent="-457200" algn="r" rt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sz="2800" dirty="0">
                <a:latin typeface="+mj-lt"/>
                <a:ea typeface="+mj-ea"/>
                <a:cs typeface="B Nazanin" panose="00000400000000000000" pitchFamily="2" charset="-78"/>
              </a:rPr>
              <a:t>متن</a:t>
            </a:r>
          </a:p>
          <a:p>
            <a:pPr marL="457200" indent="-457200" algn="r" rt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sz="2800" dirty="0">
                <a:latin typeface="+mj-lt"/>
                <a:ea typeface="+mj-ea"/>
                <a:cs typeface="B Nazanin" panose="00000400000000000000" pitchFamily="2" charset="-78"/>
              </a:rPr>
              <a:t>متن</a:t>
            </a:r>
          </a:p>
          <a:p>
            <a:pPr marL="457200" indent="-457200" algn="r" rt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sz="2800" dirty="0">
                <a:latin typeface="+mj-lt"/>
                <a:ea typeface="+mj-ea"/>
                <a:cs typeface="B Nazanin" panose="00000400000000000000" pitchFamily="2" charset="-78"/>
              </a:rPr>
              <a:t>لازم است قالب آماده شده در فرمت پاورپوینت (</a:t>
            </a:r>
            <a:r>
              <a:rPr lang="en-US" sz="2800" b="1" dirty="0">
                <a:latin typeface="+mj-lt"/>
                <a:ea typeface="+mj-ea"/>
                <a:cs typeface="B Nazanin" panose="00000400000000000000" pitchFamily="2" charset="-78"/>
              </a:rPr>
              <a:t>*.PPTX</a:t>
            </a:r>
            <a:r>
              <a:rPr lang="fa-IR" sz="2800" dirty="0">
                <a:latin typeface="+mj-lt"/>
                <a:ea typeface="+mj-ea"/>
                <a:cs typeface="B Nazanin" panose="00000400000000000000" pitchFamily="2" charset="-78"/>
              </a:rPr>
              <a:t>) در یک قالب یک فایل </a:t>
            </a:r>
            <a:r>
              <a:rPr lang="en-US" sz="2800" b="1" dirty="0">
                <a:latin typeface="+mj-lt"/>
                <a:ea typeface="+mj-ea"/>
                <a:cs typeface="B Nazanin" panose="00000400000000000000" pitchFamily="2" charset="-78"/>
              </a:rPr>
              <a:t>Zip</a:t>
            </a:r>
            <a:r>
              <a:rPr lang="fa-IR" sz="2800" dirty="0">
                <a:latin typeface="+mj-lt"/>
                <a:ea typeface="+mj-ea"/>
                <a:cs typeface="B Nazanin" panose="00000400000000000000" pitchFamily="2" charset="-78"/>
              </a:rPr>
              <a:t> از طریق ایمیل</a:t>
            </a:r>
          </a:p>
          <a:p>
            <a:pPr marL="457200" indent="-457200" algn="r" rt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sz="2800" dirty="0">
                <a:latin typeface="+mj-lt"/>
                <a:ea typeface="+mj-ea"/>
                <a:cs typeface="B Nazanin" panose="00000400000000000000" pitchFamily="2" charset="-78"/>
              </a:rPr>
              <a:t>سایت همایش ( </a:t>
            </a:r>
            <a:r>
              <a:rPr lang="en-US" sz="2800" b="1" u="sng" dirty="0">
                <a:latin typeface="+mj-lt"/>
                <a:ea typeface="+mj-ea"/>
                <a:cs typeface="B Nazanin" panose="00000400000000000000" pitchFamily="2" charset="-78"/>
              </a:rPr>
              <a:t>robomet1404@gmail.com</a:t>
            </a:r>
            <a:r>
              <a:rPr lang="fa-IR" sz="2800" u="sng" dirty="0"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+mj-lt"/>
                <a:ea typeface="+mj-ea"/>
                <a:cs typeface="B Nazanin" panose="00000400000000000000" pitchFamily="2" charset="-78"/>
              </a:rPr>
              <a:t>) ارسال شود.</a:t>
            </a:r>
          </a:p>
          <a:p>
            <a:endParaRPr lang="fa-IR" sz="2800" dirty="0">
              <a:latin typeface="+mj-lt"/>
              <a:ea typeface="+mj-ea"/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6818E-D202-4AA7-9294-EBCC5FEEC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73"/>
            <a:ext cx="1219200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1067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70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عنوان مقاله :</vt:lpstr>
      <vt:lpstr>فهرست مطالب</vt:lpstr>
      <vt:lpstr>موضوع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مقاله</dc:title>
  <dc:creator>Amir</dc:creator>
  <cp:lastModifiedBy>Amir</cp:lastModifiedBy>
  <cp:revision>2</cp:revision>
  <dcterms:created xsi:type="dcterms:W3CDTF">2025-12-03T08:47:26Z</dcterms:created>
  <dcterms:modified xsi:type="dcterms:W3CDTF">2025-12-03T09:58:08Z</dcterms:modified>
</cp:coreProperties>
</file>